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61" r:id="rId3"/>
    <p:sldId id="260" r:id="rId4"/>
    <p:sldId id="262" r:id="rId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368" autoAdjust="0"/>
    <p:restoredTop sz="94660"/>
  </p:normalViewPr>
  <p:slideViewPr>
    <p:cSldViewPr snapToGrid="0">
      <p:cViewPr varScale="1">
        <p:scale>
          <a:sx n="74" d="100"/>
          <a:sy n="74" d="100"/>
        </p:scale>
        <p:origin x="564"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eg>
</file>

<file path=ppt/media/image2.jpg>
</file>

<file path=ppt/media/image3.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6A7072A-DC4B-4AAF-B6FE-A3EF36BDBD70}" type="datetimeFigureOut">
              <a:rPr lang="en-US" smtClean="0"/>
              <a:t>4/27/2015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16930611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6A7072A-DC4B-4AAF-B6FE-A3EF36BDBD70}" type="datetimeFigureOut">
              <a:rPr lang="en-US" smtClean="0"/>
              <a:t>4/27/2015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410770264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6A7072A-DC4B-4AAF-B6FE-A3EF36BDBD70}" type="datetimeFigureOut">
              <a:rPr lang="en-US" smtClean="0"/>
              <a:t>4/27/2015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421652685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6A7072A-DC4B-4AAF-B6FE-A3EF36BDBD70}" type="datetimeFigureOut">
              <a:rPr lang="en-US" smtClean="0"/>
              <a:t>4/27/2015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2633675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6A7072A-DC4B-4AAF-B6FE-A3EF36BDBD70}" type="datetimeFigureOut">
              <a:rPr lang="en-US" smtClean="0"/>
              <a:t>4/27/2015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412809745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6A7072A-DC4B-4AAF-B6FE-A3EF36BDBD70}" type="datetimeFigureOut">
              <a:rPr lang="en-US" smtClean="0"/>
              <a:t>4/27/2015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38306684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6A7072A-DC4B-4AAF-B6FE-A3EF36BDBD70}" type="datetimeFigureOut">
              <a:rPr lang="en-US" smtClean="0"/>
              <a:t>4/27/2015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8412510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6A7072A-DC4B-4AAF-B6FE-A3EF36BDBD70}" type="datetimeFigureOut">
              <a:rPr lang="en-US" smtClean="0"/>
              <a:t>4/27/2015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64331382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6A7072A-DC4B-4AAF-B6FE-A3EF36BDBD70}" type="datetimeFigureOut">
              <a:rPr lang="en-US" smtClean="0"/>
              <a:t>4/27/2015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180930916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6A7072A-DC4B-4AAF-B6FE-A3EF36BDBD70}" type="datetimeFigureOut">
              <a:rPr lang="en-US" smtClean="0"/>
              <a:t>4/27/2015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246368367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6A7072A-DC4B-4AAF-B6FE-A3EF36BDBD70}" type="datetimeFigureOut">
              <a:rPr lang="en-US" smtClean="0"/>
              <a:t>4/27/2015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38955146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6A7072A-DC4B-4AAF-B6FE-A3EF36BDBD70}" type="datetimeFigureOut">
              <a:rPr lang="en-US" smtClean="0"/>
              <a:t>4/27/2015</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8FB1758-7335-4500-B040-06CC51A9543C}" type="slidenum">
              <a:rPr lang="en-US" smtClean="0"/>
              <a:t>‹#›</a:t>
            </a:fld>
            <a:endParaRPr lang="en-US"/>
          </a:p>
        </p:txBody>
      </p:sp>
    </p:spTree>
    <p:extLst>
      <p:ext uri="{BB962C8B-B14F-4D97-AF65-F5344CB8AC3E}">
        <p14:creationId xmlns:p14="http://schemas.microsoft.com/office/powerpoint/2010/main" val="1426665859"/>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r>
              <a:rPr lang="en-US" dirty="0" smtClean="0">
                <a:solidFill>
                  <a:srgbClr val="92D050"/>
                </a:solidFill>
                <a:latin typeface="Tahoma" panose="020B0604030504040204" pitchFamily="34" charset="0"/>
                <a:ea typeface="Tahoma" panose="020B0604030504040204" pitchFamily="34" charset="0"/>
                <a:cs typeface="Tahoma" panose="020B0604030504040204" pitchFamily="34" charset="0"/>
              </a:rPr>
              <a:t>Cecilia Nguyen</a:t>
            </a:r>
            <a:endParaRPr lang="en-US" dirty="0">
              <a:solidFill>
                <a:srgbClr val="92D050"/>
              </a:solidFill>
              <a:latin typeface="Tahoma" panose="020B0604030504040204" pitchFamily="34" charset="0"/>
              <a:ea typeface="Tahoma" panose="020B0604030504040204" pitchFamily="34" charset="0"/>
              <a:cs typeface="Tahoma" panose="020B0604030504040204" pitchFamily="34" charset="0"/>
            </a:endParaRPr>
          </a:p>
        </p:txBody>
      </p:sp>
      <p:sp>
        <p:nvSpPr>
          <p:cNvPr id="4" name="Rectangle 3"/>
          <p:cNvSpPr/>
          <p:nvPr/>
        </p:nvSpPr>
        <p:spPr>
          <a:xfrm>
            <a:off x="3253665" y="2165551"/>
            <a:ext cx="5684670" cy="1107996"/>
          </a:xfrm>
          <a:prstGeom prst="rect">
            <a:avLst/>
          </a:prstGeom>
          <a:noFill/>
        </p:spPr>
        <p:txBody>
          <a:bodyPr wrap="square" lIns="91440" tIns="45720" rIns="91440" bIns="45720">
            <a:spAutoFit/>
          </a:bodyPr>
          <a:lstStyle/>
          <a:p>
            <a:pPr algn="ctr"/>
            <a:r>
              <a:rPr lang="en-US" sz="6600" b="1" cap="none" spc="0" dirty="0" smtClean="0">
                <a:ln w="22225">
                  <a:solidFill>
                    <a:srgbClr val="92D050"/>
                  </a:solidFill>
                  <a:prstDash val="solid"/>
                </a:ln>
                <a:solidFill>
                  <a:srgbClr val="92D050"/>
                </a:solidFill>
                <a:effectLst/>
                <a:latin typeface="Tahoma" panose="020B0604030504040204" pitchFamily="34" charset="0"/>
                <a:ea typeface="Tahoma" panose="020B0604030504040204" pitchFamily="34" charset="0"/>
                <a:cs typeface="Tahoma" panose="020B0604030504040204" pitchFamily="34" charset="0"/>
              </a:rPr>
              <a:t>Tell Project </a:t>
            </a:r>
            <a:endParaRPr lang="en-US" sz="6600" b="1" cap="none" spc="0" dirty="0">
              <a:ln w="22225">
                <a:solidFill>
                  <a:srgbClr val="92D050"/>
                </a:solidFill>
                <a:prstDash val="solid"/>
              </a:ln>
              <a:solidFill>
                <a:srgbClr val="92D050"/>
              </a:solidFill>
              <a:effectLst/>
            </a:endParaRPr>
          </a:p>
        </p:txBody>
      </p:sp>
    </p:spTree>
    <p:extLst>
      <p:ext uri="{BB962C8B-B14F-4D97-AF65-F5344CB8AC3E}">
        <p14:creationId xmlns:p14="http://schemas.microsoft.com/office/powerpoint/2010/main" val="44468596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808371" y="863948"/>
            <a:ext cx="5589431" cy="5305032"/>
          </a:xfrm>
        </p:spPr>
        <p:txBody>
          <a:bodyPr>
            <a:noAutofit/>
          </a:bodyPr>
          <a:lstStyle/>
          <a:p>
            <a:r>
              <a:rPr lang="en-US" sz="1800" dirty="0" smtClean="0">
                <a:latin typeface="Tahoma" panose="020B0604030504040204" pitchFamily="34" charset="0"/>
                <a:ea typeface="Tahoma" panose="020B0604030504040204" pitchFamily="34" charset="0"/>
                <a:cs typeface="Tahoma" panose="020B0604030504040204" pitchFamily="34" charset="0"/>
              </a:rPr>
              <a:t>For the past I chose my grandma.  When I was very young my mother was diagnosed with breast cancer.  When my mother was going through chemotherapy and all of that, my grandma stepped up.  She kept me grounded and taught me the meaning of love.  I will never forget all that she has done for me in my life.  Even though she is not here anymore she will always be my best friend and my role model.  She has taught me so many life lessons that cannot be taught in textbooks.  I remember my grandma always being there at the bus stop when I got off from school and just small things like that made me truly realize she was my person.  She has helped me grow into the woman I am today and she is the person who has had the most influence on me.  When I was young I would occasionally get mad at her for nagging me or waking me up for school.  Now looking back I realized she wasn’t there to hurt me but she was protecting me my whole life.</a:t>
            </a:r>
            <a:endParaRPr lang="en-US" sz="1800" dirty="0">
              <a:latin typeface="Tahoma" panose="020B0604030504040204" pitchFamily="34" charset="0"/>
              <a:ea typeface="Tahoma" panose="020B0604030504040204" pitchFamily="34" charset="0"/>
              <a:cs typeface="Tahoma" panose="020B0604030504040204" pitchFamily="34" charset="0"/>
            </a:endParaRPr>
          </a:p>
        </p:txBody>
      </p:sp>
      <p:pic>
        <p:nvPicPr>
          <p:cNvPr id="1026" name="Picture 2" descr="https://scontent-lga.xx.fbcdn.net/hphotos-xfa1/v/t1.0-9/217270_1511072676749_8152500_n.jpg?oh=d9b9d5173650b4cec3ee44016e1a6ad2&amp;oe=55D934D7"/>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246173" y="541977"/>
            <a:ext cx="3630813" cy="5469008"/>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40073997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67744" y="399245"/>
            <a:ext cx="5446690" cy="5867870"/>
          </a:xfrm>
        </p:spPr>
        <p:txBody>
          <a:bodyPr>
            <a:normAutofit lnSpcReduction="10000"/>
          </a:bodyPr>
          <a:lstStyle/>
          <a:p>
            <a:endParaRPr lang="en-US" sz="1400" dirty="0" smtClean="0"/>
          </a:p>
          <a:p>
            <a:endParaRPr lang="en-US" sz="1400" dirty="0"/>
          </a:p>
          <a:p>
            <a:r>
              <a:rPr lang="en-US" sz="1800" dirty="0" smtClean="0">
                <a:latin typeface="Tahoma" panose="020B0604030504040204" pitchFamily="34" charset="0"/>
                <a:ea typeface="Tahoma" panose="020B0604030504040204" pitchFamily="34" charset="0"/>
                <a:cs typeface="Tahoma" panose="020B0604030504040204" pitchFamily="34" charset="0"/>
              </a:rPr>
              <a:t>For the present, I chose my tattoo.  I got it about two months ago and it is an arrow on my foot.  It has a lot of meaning to me and every day I look at it, it is a reminder of strength and of pushing forwards whenever life is dragging me down.  I went through a really bad breakup in the beginning of the year along with a lot of other things.  The person I was with always brought me down and had such a negative influence on me.  I never realized how unhealthy and how low I was at in my life.  Whatever difficulties I face in my life, this tattoo is permanently on my body to show that I’ve gone through the struggles and got back up from them.  An arrow can only be shot by pulling it backwards so no matter what things or what people try to pull me back, I just keep moving forward.  I believe that life with launch me into something greater.  I just need to focus on myself and being the best version of myself I can be.  I just need to aim where I want to be and I will be launched there.</a:t>
            </a:r>
            <a:endParaRPr lang="en-US" sz="1800" dirty="0">
              <a:latin typeface="Tahoma" panose="020B0604030504040204" pitchFamily="34" charset="0"/>
              <a:ea typeface="Tahoma" panose="020B0604030504040204" pitchFamily="34" charset="0"/>
              <a:cs typeface="Tahoma" panose="020B0604030504040204" pitchFamily="34" charset="0"/>
            </a:endParaRPr>
          </a:p>
        </p:txBody>
      </p:sp>
      <p:pic>
        <p:nvPicPr>
          <p:cNvPr id="4" name="Picture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6788842" y="1153307"/>
            <a:ext cx="3702028" cy="3702028"/>
          </a:xfrm>
          <a:prstGeom prst="rect">
            <a:avLst/>
          </a:prstGeom>
        </p:spPr>
      </p:pic>
    </p:spTree>
    <p:extLst>
      <p:ext uri="{BB962C8B-B14F-4D97-AF65-F5344CB8AC3E}">
        <p14:creationId xmlns:p14="http://schemas.microsoft.com/office/powerpoint/2010/main" val="351720565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354919" y="3618963"/>
            <a:ext cx="9089847" cy="2949261"/>
          </a:xfrm>
        </p:spPr>
        <p:txBody>
          <a:bodyPr>
            <a:noAutofit/>
          </a:bodyPr>
          <a:lstStyle/>
          <a:p>
            <a:r>
              <a:rPr lang="en-US" sz="1600" dirty="0" smtClean="0">
                <a:latin typeface="Tahoma" panose="020B0604030504040204" pitchFamily="34" charset="0"/>
                <a:ea typeface="Tahoma" panose="020B0604030504040204" pitchFamily="34" charset="0"/>
                <a:cs typeface="Tahoma" panose="020B0604030504040204" pitchFamily="34" charset="0"/>
              </a:rPr>
              <a:t>For the future, I chose a sunflower.  My siblings and I are all planning on getting matching tattoos.  I have four siblings and we are all very close.  The age gap between my siblings range from two years to twelve years but that doesn’t mean anything to us.  Growing up we have always been there for one another helping each other grow.  I am the youngest of all my siblings so it was hard when one by one they all left for college.   I still remember when we were all together for family dinners and now it seems like it rarely ever happens due to life and their jobs.  My sisters are forming their new lives with their husbands their families.  I know now that watering dead flowers wont bring them back to life and that all this time I could have spent planting new ones.  There are so many things in my life that I have to look forward to like graduating college and getting married.  It’s time that I plant my own garden just like how my other siblings have been doing.  We have all gone our separate ways in life and are living in different states. I look at the sunflower as a symbol of growth.  I will do as the sunflower does and that is to always follow the sun and turn my back to darkness.</a:t>
            </a:r>
            <a:endParaRPr lang="en-US" sz="1600" dirty="0">
              <a:latin typeface="Tahoma" panose="020B0604030504040204" pitchFamily="34" charset="0"/>
              <a:ea typeface="Tahoma" panose="020B0604030504040204" pitchFamily="34" charset="0"/>
              <a:cs typeface="Tahoma" panose="020B0604030504040204" pitchFamily="34" charset="0"/>
            </a:endParaRPr>
          </a:p>
        </p:txBody>
      </p:sp>
      <p:pic>
        <p:nvPicPr>
          <p:cNvPr id="3074" name="Picture 2" descr="http://www.sunfloweroileu.com/wp-content/uploads/gorgeous_sunflowers-wide.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3030737" y="171198"/>
            <a:ext cx="5211742" cy="3257339"/>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05477135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87</TotalTime>
  <Words>664</Words>
  <Application>Microsoft Office PowerPoint</Application>
  <PresentationFormat>Widescreen</PresentationFormat>
  <Paragraphs>7</Paragraphs>
  <Slides>4</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4</vt:i4>
      </vt:variant>
    </vt:vector>
  </HeadingPairs>
  <TitlesOfParts>
    <vt:vector size="9" baseType="lpstr">
      <vt:lpstr>Arial</vt:lpstr>
      <vt:lpstr>Calibri</vt:lpstr>
      <vt:lpstr>Calibri Light</vt:lpstr>
      <vt:lpstr>Tahoma</vt:lpstr>
      <vt:lpstr>Office Theme</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Tell Project</dc:title>
  <dc:creator>Cece</dc:creator>
  <cp:lastModifiedBy>Cece</cp:lastModifiedBy>
  <cp:revision>12</cp:revision>
  <dcterms:created xsi:type="dcterms:W3CDTF">2015-04-27T19:51:47Z</dcterms:created>
  <dcterms:modified xsi:type="dcterms:W3CDTF">2015-04-27T21:19:30Z</dcterms:modified>
</cp:coreProperties>
</file>

<file path=docProps/thumbnail.jpeg>
</file>